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rels" ContentType="application/vnd.openxmlformats-package.relationships+xml"/>
  <Default Extension="gif" ContentType="image/gif"/>
  <Default Extension="png" ContentType="image/png"/>
  <Default Extension="bmp" ContentType="image/bmp"/>
  <Default Extension="emf" ContentType="image/x-emf"/>
  <Default Extension="wmf" ContentType="image/x-wmf"/>
  <Default Extension="tiff" ContentType="image/tiff"/>
  <Default Extension="jpg" ContentType="application/octet-stream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 xmlns:a="http://schemas.openxmlformats.org/drawingml/2006/main" xmlns:r="http://schemas.openxmlformats.org/officeDocument/2006/relationships" xmlns:p="http://schemas.openxmlformats.org/presentationml/2006/main"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</p:sldIdLst>
  <p:sldSz cx="9144000" cy="6858000" type="screen4x3"/>
  <p:notesSz cx="6858000" cy="9144000"/>
  <p:custDataLst>
    <p:tags r:id="rId3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2" d="100"/>
          <a:sy n="92" d="100"/>
        </p:scale>
        <p:origin x="-1376" y="-10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
<Relationships  xmlns="http://schemas.openxmlformats.org/package/2006/relationships"><Relationship Id="rId3" Type="http://schemas.openxmlformats.org/officeDocument/2006/relationships/tags" Target="tags/tag1.xml"/><Relationship Id="rId4" Type="http://schemas.openxmlformats.org/officeDocument/2006/relationships/presProps" Target="presProps.xml"/><Relationship Id="rId5" Type="http://schemas.openxmlformats.org/officeDocument/2006/relationships/viewProps" Target="viewProps.xml"/><Relationship Id="rId6" Type="http://schemas.openxmlformats.org/officeDocument/2006/relationships/theme" Target="theme/theme1.xml"/><Relationship Id="rId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48811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5769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15455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83922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03491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58079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59960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823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49eb672603b1.png"/></Relationships>
</file>

<file path=ppt/slides/_rels/slide11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49eb70bc8e5e.jpeg"/></Relationships>
</file>

<file path=ppt/slides/_rels/slide12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file149eb6b26f724.png"/></Relationships>
</file>

<file path=ppt/slides/_rels/slide13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49eb4b2b9371.png"/></Relationships>
</file>

<file path=ppt/slides/_rels/slide14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49eb19dd0645.jpeg"/></Relationships>
</file>

<file path=ppt/slides/_rels/slide15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file149eb7dc6a946.png"/></Relationships>
</file>

<file path=ppt/slides/_rels/slide16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49eb7d93732c.png"/></Relationships>
</file>

<file path=ppt/slides/_rels/slide17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49eb5b6e8e1c.jpeg"/></Relationships>
</file>

<file path=ppt/slides/_rels/slide18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file149eb3733ff29.png"/></Relationships>
</file>

<file path=ppt/slides/_rels/slide19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49eb36b4f90f.png"/></Relationships>
</file>

<file path=ppt/slides/_rels/slide2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49eb234b63d8.jpeg"/></Relationships>
</file>

<file path=ppt/slides/_rels/slide21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file149eb2a880c02.png"/></Relationships>
</file>

<file path=ppt/slides/_rels/slide22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49eb49cc6d1e.png"/></Relationships>
</file>

<file path=ppt/slides/_rels/slide23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49ebc0ff26c.jpeg"/></Relationships>
</file>

<file path=ppt/slides/_rels/slide24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file149eb6af496a3.png"/></Relationships>
</file>

<file path=ppt/slides/_rels/slide25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49eb5fcdde30.png"/></Relationships>
</file>

<file path=ppt/slides/_rels/slide26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49eb44b65273.jpeg"/></Relationships>
</file>

<file path=ppt/slides/_rels/slide27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file149eb1ddf1f43.png"/></Relationships>
</file>

<file path=ppt/slides/_rels/slide28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49eb237d7707.png"/></Relationships>
</file>

<file path=ppt/slides/_rels/slide29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49eb2117ec5.jpeg"/></Relationships>
</file>

<file path=ppt/slides/_rels/slide3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49eb51b7c548.png"/></Relationships>
</file>

<file path=ppt/slides/_rels/slide30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file149eb4a99b892.png"/></Relationships>
</file>

<file path=ppt/slides/_rels/slide31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49eb32249f81.png"/></Relationships>
</file>

<file path=ppt/slides/_rels/slide32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49eb263e7df.jpeg"/></Relationships>
</file>

<file path=ppt/slides/_rels/slide33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file149eb6d0be2b2.png"/></Relationships>
</file>

<file path=ppt/slides/_rels/slide34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49eb27504c0c.png"/></Relationships>
</file>

<file path=ppt/slides/_rels/slide35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49eb8b0bbfe.jpeg"/></Relationships>
</file>

<file path=ppt/slides/_rels/slide36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file149ebb062527.png"/></Relationships>
</file>

<file path=ppt/slides/_rels/slide4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49eb77f923e1.png"/></Relationships>
</file>

<file path=ppt/slides/_rels/slide5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49eb5a2c650.png"/></Relationships>
</file>

<file path=ppt/slides/_rels/slide6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49eb189b114.png"/></Relationships>
</file>

<file path=ppt/slides/_rels/slide8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49eb76c898d5.jpeg"/></Relationships>
</file>

<file path=ppt/slides/_rels/slide9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file149eb6baa04df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/>
              <a:t>St. Louis Central Corridor West Building Permits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r>
              <a:rPr/>
              <a:t>Yearly Report: 2019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r>
              <a:rPr/>
              <a:t>Washington University Medical Center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Central West End 5 Year Analysis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Central West End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Central West End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3" name="Content Placeholder 2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4983480" cy="4983480"/>
          </a:xfrm>
          <a:prstGeom prst="rect">
            <a:avLst/>
          </a:prstGeom>
        </p:spPr>
      </p:pic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Content Placeholder 3"/>
          <p:cNvGraphicFramePr>
            <a:graphicFrameLocks noGrp="true"/>
          </p:cNvGraphicFramePr>
          <p:nvPr/>
        </p:nvGraphicFramePr>
        <p:xfrm rot="0">
          <a:off x="4648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843448"/>
                <a:gridCol w="1068346"/>
              </a:tblGrid>
              <a:tr h="286967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New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$492,849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$359,089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$40,095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DeBaliviere Place 5 Year Analysis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DeBaliviere Place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DeBaliviere Place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3" name="Content Placeholder 2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4983480" cy="4983480"/>
          </a:xfrm>
          <a:prstGeom prst="rect">
            <a:avLst/>
          </a:prstGeom>
        </p:spPr>
      </p:pic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Content Placeholder 3"/>
          <p:cNvGraphicFramePr>
            <a:graphicFrameLocks noGrp="true"/>
          </p:cNvGraphicFramePr>
          <p:nvPr/>
        </p:nvGraphicFramePr>
        <p:xfrm rot="0">
          <a:off x="4648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819914"/>
                <a:gridCol w="1068346"/>
              </a:tblGrid>
              <a:tr h="286967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New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$12,500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$51,500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$58,307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Skinker DeBaliviere 5 Year Analysis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Skinker DeBaliviere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Skinker DeBaliviere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3" name="Content Placeholder 2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4983480" cy="4983480"/>
          </a:xfrm>
          <a:prstGeom prst="rect">
            <a:avLst/>
          </a:prstGeom>
        </p:spPr>
      </p:pic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Content Placeholder 3"/>
          <p:cNvGraphicFramePr>
            <a:graphicFrameLocks noGrp="true"/>
          </p:cNvGraphicFramePr>
          <p:nvPr/>
        </p:nvGraphicFramePr>
        <p:xfrm rot="0">
          <a:off x="4648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819914"/>
                <a:gridCol w="1068346"/>
              </a:tblGrid>
              <a:tr h="286967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New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$13,938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$75,700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$19,244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West End 5 Year Analysis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Introduction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/>
              <a:t>Data retreived from https://www.stlouis-mo.gov/data/</a:t>
            </a:r>
          </a:p>
          <a:p>
            <a:r>
              <a:rPr/>
              <a:t>Building permits with a cost of $0 were dropped</a:t>
            </a:r>
          </a:p>
          <a:p>
            <a:r>
              <a:rPr/>
              <a:t>Building permits that were cancelled were dropped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West End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West End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3" name="Content Placeholder 2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4983480" cy="4983480"/>
          </a:xfrm>
          <a:prstGeom prst="rect">
            <a:avLst/>
          </a:prstGeom>
        </p:spPr>
      </p:pic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Content Placeholder 3"/>
          <p:cNvGraphicFramePr>
            <a:graphicFrameLocks noGrp="true"/>
          </p:cNvGraphicFramePr>
          <p:nvPr/>
        </p:nvGraphicFramePr>
        <p:xfrm rot="0">
          <a:off x="4648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843448"/>
                <a:gridCol w="1068346"/>
              </a:tblGrid>
              <a:tr h="286967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New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$191,700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$30,000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$158,080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$61,589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Visitation Park 5 Year Analysis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Visitation Park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Visitation Park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3" name="Content Placeholder 2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4983480" cy="4983480"/>
          </a:xfrm>
          <a:prstGeom prst="rect">
            <a:avLst/>
          </a:prstGeom>
        </p:spPr>
      </p:pic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Content Placeholder 3"/>
          <p:cNvGraphicFramePr>
            <a:graphicFrameLocks noGrp="true"/>
          </p:cNvGraphicFramePr>
          <p:nvPr/>
        </p:nvGraphicFramePr>
        <p:xfrm rot="0">
          <a:off x="4648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951906"/>
                <a:gridCol w="819914"/>
                <a:gridCol w="1068346"/>
              </a:tblGrid>
              <a:tr h="286967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New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$8,000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Academy 5 Year Analysis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Academy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Academy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3" name="Content Placeholder 2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4983480" cy="4983480"/>
          </a:xfrm>
          <a:prstGeom prst="rect">
            <a:avLst/>
          </a:prstGeom>
        </p:spPr>
      </p:pic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Content Placeholder 3"/>
          <p:cNvGraphicFramePr>
            <a:graphicFrameLocks noGrp="true"/>
          </p:cNvGraphicFramePr>
          <p:nvPr/>
        </p:nvGraphicFramePr>
        <p:xfrm rot="0">
          <a:off x="4648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843448"/>
                <a:gridCol w="1068346"/>
              </a:tblGrid>
              <a:tr h="286967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New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$2,950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$102,333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$52,010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Fountain Park 5 Year Analysis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Fountain Park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5 Year Analysis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Fountain Park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3" name="Content Placeholder 2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4983480" cy="4983480"/>
          </a:xfrm>
          <a:prstGeom prst="rect">
            <a:avLst/>
          </a:prstGeom>
        </p:spPr>
      </p:pic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Content Placeholder 3"/>
          <p:cNvGraphicFramePr>
            <a:graphicFrameLocks noGrp="true"/>
          </p:cNvGraphicFramePr>
          <p:nvPr/>
        </p:nvGraphicFramePr>
        <p:xfrm rot="0">
          <a:off x="4648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819914"/>
                <a:gridCol w="1068346"/>
              </a:tblGrid>
              <a:tr h="286967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New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$18,722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$42,000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Lewis Place 5 Year Analysis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Lewis Place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Lewis Place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3" name="Content Placeholder 2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4983480" cy="4983480"/>
          </a:xfrm>
          <a:prstGeom prst="rect">
            <a:avLst/>
          </a:prstGeom>
        </p:spPr>
      </p:pic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Content Placeholder 3"/>
          <p:cNvGraphicFramePr>
            <a:graphicFrameLocks noGrp="true"/>
          </p:cNvGraphicFramePr>
          <p:nvPr/>
        </p:nvGraphicFramePr>
        <p:xfrm rot="0">
          <a:off x="4648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819914"/>
                <a:gridCol w="1068346"/>
              </a:tblGrid>
              <a:tr h="286967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New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$15,000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$11,800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Vandeventer 5 Year Analysis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Vandeventer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Vandeventer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3" name="Content Placeholder 2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4983480" cy="4983480"/>
          </a:xfrm>
          <a:prstGeom prst="rect">
            <a:avLst/>
          </a:prstGeom>
        </p:spPr>
      </p:pic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Content Placeholder 3"/>
          <p:cNvGraphicFramePr>
            <a:graphicFrameLocks noGrp="true"/>
          </p:cNvGraphicFramePr>
          <p:nvPr/>
        </p:nvGraphicFramePr>
        <p:xfrm rot="0">
          <a:off x="4648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843448"/>
                <a:gridCol w="1068346"/>
              </a:tblGrid>
              <a:tr h="286967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New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$919,215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$82,500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$27,443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Neighborhood Summary: Average Building Permit Cost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Neighborhood Summary: Average Building Permit Cost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Neighborhood Summary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8229600" cy="4525963"/>
        </p:xfrm>
        <a:graphic>
          <a:graphicData uri="http://schemas.openxmlformats.org/drawingml/2006/table">
            <a:tbl>
              <a:tblPr/>
              <a:tblGrid>
                <a:gridCol w="1650679"/>
                <a:gridCol w="843448"/>
                <a:gridCol w="602520"/>
              </a:tblGrid>
              <a:tr h="286967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Neighborhood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Academy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$52,109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Central West End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$253,878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503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DeBaliviere Place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$56,553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Forest Park Southeast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$232,668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Fountain Park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$35,651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Lewis Place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$13,260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Skinker DeBaliviere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$21,078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Vandeventer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$111,850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Visitation Park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$8,000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West End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$92,349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Forest Park Southeast 5 Year Analysis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Forest Park Southeast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Forest Park Southeast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3" name="Content Placeholder 2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4983480" cy="4983480"/>
          </a:xfrm>
          <a:prstGeom prst="rect">
            <a:avLst/>
          </a:prstGeom>
        </p:spPr>
      </p:pic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Content Placeholder 3"/>
          <p:cNvGraphicFramePr>
            <a:graphicFrameLocks noGrp="true"/>
          </p:cNvGraphicFramePr>
          <p:nvPr/>
        </p:nvGraphicFramePr>
        <p:xfrm rot="0">
          <a:off x="4648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843448"/>
                <a:gridCol w="1068346"/>
              </a:tblGrid>
              <a:tr h="286967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New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$96,412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$13,500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$803,731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$163,453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AMO_UNIQUEIDENTIFIER" val="Empty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Macintosh PowerPoint</Application>
  <PresentationFormat>Présentation à l'écran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mitype="http://purl.org/dc/dcmitype/" xmlns:dcterms="http://purl.org/dc/terms/" xmlns:xsi="http://www.w3.org/2001/XMLSchema-instance">
  <dc:title/>
  <dc:subject/>
  <dc:creator/>
  <cp:keywords/>
  <dc:description/>
  <cp:lastModifiedBy>loganbogenut</cp:lastModifiedBy>
  <cp:revision>3</cp:revision>
  <dcterms:created xsi:type="dcterms:W3CDTF">2017-02-13T16:18:36Z</dcterms:created>
  <dcterms:modified xsi:type="dcterms:W3CDTF">2020-05-13T13:29:00Z</dcterms:modified>
  <cp:category/>
</cp:coreProperties>
</file>